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20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14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2757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269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1246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869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709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87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08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89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36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74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97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505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72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03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96760-E4DD-48B5-8ABC-8C126559F273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3BC09F-5F54-4B2C-AEB4-35A929705B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86061"/>
            <a:ext cx="7766936" cy="396477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Внеклассное мероприятие по биологии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»Знатоки биологии»</a:t>
            </a:r>
            <a:br>
              <a:rPr lang="ru-RU" b="1" dirty="0" smtClean="0">
                <a:solidFill>
                  <a:srgbClr val="00B050"/>
                </a:solidFill>
              </a:rPr>
            </a:b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86861" y="4050833"/>
            <a:ext cx="2787142" cy="109689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Подготовила учитель  </a:t>
            </a:r>
          </a:p>
          <a:p>
            <a:r>
              <a:rPr lang="ru-RU" dirty="0" smtClean="0"/>
              <a:t> </a:t>
            </a:r>
            <a:r>
              <a:rPr lang="ru-RU" dirty="0" smtClean="0"/>
              <a:t>биологии </a:t>
            </a:r>
            <a:r>
              <a:rPr lang="ru-RU" smtClean="0"/>
              <a:t>и химии  </a:t>
            </a:r>
            <a:endParaRPr lang="ru-RU" smtClean="0"/>
          </a:p>
          <a:p>
            <a:r>
              <a:rPr lang="ru-RU" dirty="0" smtClean="0"/>
              <a:t>Артищева А.М.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07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3 ТУР « ЧЕТВЕРТЫЙ ЛИШНИЙ»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1.Спорынья, подберёзовик, лисичка, опёнок.</a:t>
            </a:r>
          </a:p>
          <a:p>
            <a:r>
              <a:rPr lang="ru-RU" dirty="0"/>
              <a:t>2.Фотосинтез, движение, дыхание, размножение.</a:t>
            </a:r>
          </a:p>
          <a:p>
            <a:r>
              <a:rPr lang="ru-RU" dirty="0"/>
              <a:t>3.Хлорофилл, цитоплазма, вакуоль, ядро.</a:t>
            </a:r>
          </a:p>
          <a:p>
            <a:r>
              <a:rPr lang="ru-RU" dirty="0"/>
              <a:t>4.Апельсин, яблоко, груша, редис.</a:t>
            </a:r>
          </a:p>
          <a:p>
            <a:r>
              <a:rPr lang="ru-RU" dirty="0"/>
              <a:t>5.Тычинка, рыльце, завязь, столбик.</a:t>
            </a:r>
          </a:p>
          <a:p>
            <a:r>
              <a:rPr lang="ru-RU" dirty="0"/>
              <a:t>6.Липа, ясень, сосна, черёмуха.</a:t>
            </a:r>
          </a:p>
          <a:p>
            <a:r>
              <a:rPr lang="ru-RU" dirty="0"/>
              <a:t>7.Боб, стручок, семянка, ягода.</a:t>
            </a:r>
          </a:p>
          <a:p>
            <a:r>
              <a:rPr lang="ru-RU" dirty="0"/>
              <a:t>8.Коробочка, стручок, зерновка, боб.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5309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ДВОЙНАЯ ЖИЗНЬ ЖИВОТНЫХ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1. Пупырышки на коже от холода -…  (жаба)</a:t>
            </a:r>
          </a:p>
          <a:p>
            <a:r>
              <a:rPr lang="ru-RU" dirty="0"/>
              <a:t>2. Щётка для чистки бутылок -…  (ерш)</a:t>
            </a:r>
          </a:p>
          <a:p>
            <a:r>
              <a:rPr lang="ru-RU" dirty="0"/>
              <a:t>3. Детская игрушка на нитке, запускаемая в небо -… (змей)</a:t>
            </a:r>
          </a:p>
          <a:p>
            <a:r>
              <a:rPr lang="ru-RU" dirty="0"/>
              <a:t>4. - Автобусный безбилетник -…  ( заяц)</a:t>
            </a:r>
          </a:p>
          <a:p>
            <a:r>
              <a:rPr lang="ru-RU" dirty="0"/>
              <a:t>5. Длинный рычаг у колодца -…  ( журавль)</a:t>
            </a:r>
          </a:p>
          <a:p>
            <a:r>
              <a:rPr lang="ru-RU" dirty="0"/>
              <a:t>6 . Любитель очень рано вставать - …(соловей)</a:t>
            </a:r>
          </a:p>
          <a:p>
            <a:r>
              <a:rPr lang="ru-RU" dirty="0"/>
              <a:t>8. Заменитель колёс у танка и трактора -…(гусеница)</a:t>
            </a:r>
          </a:p>
          <a:p>
            <a:r>
              <a:rPr lang="ru-RU" dirty="0"/>
              <a:t>9. Специальное расположение костей при игре в домино -…( рыба)</a:t>
            </a:r>
          </a:p>
          <a:p>
            <a:r>
              <a:rPr lang="ru-RU" dirty="0"/>
              <a:t>10. Имя писателя – классика Толстого …(Лев)</a:t>
            </a:r>
          </a:p>
          <a:p>
            <a:r>
              <a:rPr lang="ru-RU" dirty="0"/>
              <a:t>11. Приспособление на ногах электромонтёра для лазанья по столбам…(кошки)</a:t>
            </a:r>
          </a:p>
          <a:p>
            <a:r>
              <a:rPr lang="ru-RU" dirty="0"/>
              <a:t>12. Пометка на полях тетрадки или книги в виде птицы…(галка)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2360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КРОССВОРД 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079466" y="2503325"/>
          <a:ext cx="5793105" cy="319596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13385">
                  <a:extLst>
                    <a:ext uri="{9D8B030D-6E8A-4147-A177-3AD203B41FA5}">
                      <a16:colId xmlns:a16="http://schemas.microsoft.com/office/drawing/2014/main" val="4237344723"/>
                    </a:ext>
                  </a:extLst>
                </a:gridCol>
                <a:gridCol w="413385">
                  <a:extLst>
                    <a:ext uri="{9D8B030D-6E8A-4147-A177-3AD203B41FA5}">
                      <a16:colId xmlns:a16="http://schemas.microsoft.com/office/drawing/2014/main" val="3044752195"/>
                    </a:ext>
                  </a:extLst>
                </a:gridCol>
                <a:gridCol w="413385">
                  <a:extLst>
                    <a:ext uri="{9D8B030D-6E8A-4147-A177-3AD203B41FA5}">
                      <a16:colId xmlns:a16="http://schemas.microsoft.com/office/drawing/2014/main" val="472971672"/>
                    </a:ext>
                  </a:extLst>
                </a:gridCol>
                <a:gridCol w="413385">
                  <a:extLst>
                    <a:ext uri="{9D8B030D-6E8A-4147-A177-3AD203B41FA5}">
                      <a16:colId xmlns:a16="http://schemas.microsoft.com/office/drawing/2014/main" val="924778995"/>
                    </a:ext>
                  </a:extLst>
                </a:gridCol>
                <a:gridCol w="413385">
                  <a:extLst>
                    <a:ext uri="{9D8B030D-6E8A-4147-A177-3AD203B41FA5}">
                      <a16:colId xmlns:a16="http://schemas.microsoft.com/office/drawing/2014/main" val="3412030887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1274707161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1615860334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1022241805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577353675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554320370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1032871801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1709585139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1445649528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4149630160"/>
                    </a:ext>
                  </a:extLst>
                </a:gridCol>
              </a:tblGrid>
              <a:tr h="191135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22733"/>
                  </a:ext>
                </a:extLst>
              </a:tr>
              <a:tr h="19113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821604"/>
                  </a:ext>
                </a:extLst>
              </a:tr>
              <a:tr h="200660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120893"/>
                  </a:ext>
                </a:extLst>
              </a:tr>
              <a:tr h="191135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762220"/>
                  </a:ext>
                </a:extLst>
              </a:tr>
              <a:tr h="191135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134442"/>
                  </a:ext>
                </a:extLst>
              </a:tr>
              <a:tr h="19113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8971956"/>
                  </a:ext>
                </a:extLst>
              </a:tr>
              <a:tr h="19113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718619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743205"/>
                  </a:ext>
                </a:extLst>
              </a:tr>
              <a:tr h="191135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69804"/>
                  </a:ext>
                </a:extLst>
              </a:tr>
              <a:tr h="20066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899760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696929"/>
                  </a:ext>
                </a:extLst>
              </a:tr>
              <a:tr h="19113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726019"/>
                  </a:ext>
                </a:extLst>
              </a:tr>
              <a:tr h="19113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501725"/>
                  </a:ext>
                </a:extLst>
              </a:tr>
              <a:tr h="200660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18155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137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 smtClean="0">
                <a:solidFill>
                  <a:srgbClr val="FF0000"/>
                </a:solidFill>
              </a:rPr>
              <a:t>ВСЕМ СПАСИБО ЗА ИГРУ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5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Тур   «ФЛОРА И ФАУНА»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1532" y="1270000"/>
            <a:ext cx="6992470" cy="563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852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 тур  «ЗООЛОГИЯ»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249" y="1839558"/>
            <a:ext cx="7853083" cy="48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56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ПОЭЗИЯ И ПРОЗА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291378"/>
            <a:ext cx="4658459" cy="3711388"/>
          </a:xfrm>
        </p:spPr>
      </p:pic>
      <p:sp>
        <p:nvSpPr>
          <p:cNvPr id="6" name="Прямоугольник 5"/>
          <p:cNvSpPr/>
          <p:nvPr/>
        </p:nvSpPr>
        <p:spPr>
          <a:xfrm>
            <a:off x="6078070" y="3517751"/>
            <a:ext cx="29583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Лебедь, Рак да Щука</a:t>
            </a:r>
          </a:p>
        </p:txBody>
      </p:sp>
    </p:spTree>
    <p:extLst>
      <p:ext uri="{BB962C8B-B14F-4D97-AF65-F5344CB8AC3E}">
        <p14:creationId xmlns:p14="http://schemas.microsoft.com/office/powerpoint/2010/main" val="2490753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Басня «КВАРТЕТ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Вопрос. Кто это горе музыканты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/>
              <a:t>Ответ. Мартышка, Осёл, Козёл да                  косолапый </a:t>
            </a:r>
            <a:r>
              <a:rPr lang="ru-RU" sz="2800" dirty="0"/>
              <a:t>М</a:t>
            </a:r>
            <a:r>
              <a:rPr lang="ru-RU" sz="2800" dirty="0" smtClean="0"/>
              <a:t>ишка</a:t>
            </a:r>
          </a:p>
          <a:p>
            <a:pPr algn="ctr"/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06" y="3065930"/>
            <a:ext cx="5755739" cy="356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492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В какой басне И. Крылова говорится о примате, у которого к старости возникли проблемы со зрением?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64" y="2560319"/>
            <a:ext cx="3969571" cy="3431689"/>
          </a:xfrm>
        </p:spPr>
      </p:pic>
      <p:sp>
        <p:nvSpPr>
          <p:cNvPr id="5" name="Прямоугольник 4"/>
          <p:cNvSpPr/>
          <p:nvPr/>
        </p:nvSpPr>
        <p:spPr>
          <a:xfrm>
            <a:off x="5787613" y="3244334"/>
            <a:ext cx="30766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«</a:t>
            </a:r>
            <a:r>
              <a:rPr lang="ru-RU" sz="2800" dirty="0"/>
              <a:t>Мартышка и </a:t>
            </a:r>
            <a:r>
              <a:rPr lang="ru-RU" sz="2800" dirty="0" smtClean="0"/>
              <a:t>  очки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7405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ПЕСНЬ О ВЕЩЕМ ОЛЕГЕ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Александр Сергеевич Пушкин в «Песне о вещем Олеге» в финале писал:</a:t>
            </a:r>
          </a:p>
          <a:p>
            <a:pPr marL="0" indent="0">
              <a:buNone/>
            </a:pPr>
            <a:r>
              <a:rPr lang="ru-RU" dirty="0"/>
              <a:t>«Так вот где таилась погибель моя!</a:t>
            </a:r>
          </a:p>
          <a:p>
            <a:pPr marL="0" indent="0">
              <a:buNone/>
            </a:pPr>
            <a:r>
              <a:rPr lang="ru-RU" dirty="0"/>
              <a:t>Мне </a:t>
            </a:r>
            <a:r>
              <a:rPr lang="ru-RU" dirty="0" err="1"/>
              <a:t>смертию</a:t>
            </a:r>
            <a:r>
              <a:rPr lang="ru-RU" dirty="0"/>
              <a:t> кость угрожала!»</a:t>
            </a:r>
          </a:p>
          <a:p>
            <a:pPr marL="0" indent="0">
              <a:buNone/>
            </a:pPr>
            <a:r>
              <a:rPr lang="ru-RU" dirty="0"/>
              <a:t>Чья это была «кость» и какое животное стало причиной гибели князя Олега</a:t>
            </a:r>
            <a:r>
              <a:rPr lang="ru-RU" dirty="0" smtClean="0"/>
              <a:t>?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ОТВЕТ</a:t>
            </a: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/>
              <a:t>(Череп его лошади. Змея ужалила князя).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872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Какие птицы улетели на юг в стихотворении Н.А. Некрасова «Осень»: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Поздняя осень,</a:t>
            </a:r>
          </a:p>
          <a:p>
            <a:pPr marL="0" indent="0">
              <a:buNone/>
            </a:pPr>
            <a:r>
              <a:rPr lang="ru-RU" sz="3200" dirty="0"/>
              <a:t>(Птицы?) улетели</a:t>
            </a:r>
          </a:p>
          <a:p>
            <a:pPr marL="0" indent="0">
              <a:buNone/>
            </a:pPr>
            <a:r>
              <a:rPr lang="ru-RU" sz="3200" dirty="0" smtClean="0"/>
              <a:t>Лес обнажился,    Поля опустели. </a:t>
            </a:r>
          </a:p>
          <a:p>
            <a:pPr marL="0" indent="0">
              <a:buNone/>
            </a:pPr>
            <a:r>
              <a:rPr lang="ru-RU" sz="3200" dirty="0" smtClean="0"/>
              <a:t>ОТВЕТ :   (</a:t>
            </a:r>
            <a:r>
              <a:rPr lang="ru-RU" sz="3200" dirty="0" smtClean="0">
                <a:solidFill>
                  <a:srgbClr val="FF0000"/>
                </a:solidFill>
              </a:rPr>
              <a:t>Грачи</a:t>
            </a:r>
            <a:r>
              <a:rPr lang="ru-RU" sz="3200" dirty="0" smtClean="0"/>
              <a:t>)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7506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>
                <a:solidFill>
                  <a:schemeClr val="tx1"/>
                </a:solidFill>
              </a:rPr>
              <a:t>Закончите выдержку из известного произведения М. Горького: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«Над седой равниной моря , ветер тучи собирает. Между тучами и морем гордо реет …» (Буревестник).</a:t>
            </a:r>
          </a:p>
        </p:txBody>
      </p:sp>
    </p:spTree>
    <p:extLst>
      <p:ext uri="{BB962C8B-B14F-4D97-AF65-F5344CB8AC3E}">
        <p14:creationId xmlns:p14="http://schemas.microsoft.com/office/powerpoint/2010/main" val="292389384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</TotalTime>
  <Words>503</Words>
  <Application>Microsoft Office PowerPoint</Application>
  <PresentationFormat>Широкоэкранный</PresentationFormat>
  <Paragraphs>174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Аспект</vt:lpstr>
      <vt:lpstr>Внеклассное мероприятие по биологии »Знатоки биологии» </vt:lpstr>
      <vt:lpstr>1 Тур   «ФЛОРА И ФАУНА»</vt:lpstr>
      <vt:lpstr>2 тур  «ЗООЛОГИЯ»</vt:lpstr>
      <vt:lpstr>ПОЭЗИЯ И ПРОЗА</vt:lpstr>
      <vt:lpstr>Басня «КВАРТЕТ Вопрос. Кто это горе музыканты? </vt:lpstr>
      <vt:lpstr> В какой басне И. Крылова говорится о примате, у которого к старости возникли проблемы со зрением? </vt:lpstr>
      <vt:lpstr>ПЕСНЬ О ВЕЩЕМ ОЛЕГЕ</vt:lpstr>
      <vt:lpstr>Какие птицы улетели на юг в стихотворении Н.А. Некрасова «Осень»:</vt:lpstr>
      <vt:lpstr> Закончите выдержку из известного произведения М. Горького:</vt:lpstr>
      <vt:lpstr>3 ТУР « ЧЕТВЕРТЫЙ ЛИШНИЙ»</vt:lpstr>
      <vt:lpstr>ДВОЙНАЯ ЖИЗНЬ ЖИВОТНЫХ</vt:lpstr>
      <vt:lpstr>КРОССВОРД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ЗНАТОКИ БИОЛОГИИ</dc:title>
  <dc:creator>maksi</dc:creator>
  <cp:lastModifiedBy>maksi</cp:lastModifiedBy>
  <cp:revision>11</cp:revision>
  <dcterms:created xsi:type="dcterms:W3CDTF">2025-02-16T18:29:28Z</dcterms:created>
  <dcterms:modified xsi:type="dcterms:W3CDTF">2025-06-06T16:36:32Z</dcterms:modified>
</cp:coreProperties>
</file>